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 showGuides="1">
      <p:cViewPr varScale="1">
        <p:scale>
          <a:sx n="102" d="100"/>
          <a:sy n="102" d="100"/>
        </p:scale>
        <p:origin x="85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D666D8-32D1-BD49-98B5-57409AD25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B831DF8-718F-2040-8E19-8DA4F25EF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2C1AE6-21B2-E14B-BBED-4E15ADF9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3E2A70-CA2A-CC4F-A558-4424B4DC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10613-717E-1048-910B-5A86BB8D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69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8674C7-CE4C-E943-8071-7734A345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0976D03-C795-B041-8884-7139D9C44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2F87F9-F73B-224C-AB8D-AF6C59BE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5778F9-8F8F-994B-8B55-DF058CED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3EB7EDB-2ADD-1D49-95AC-86A85249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33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2E1B6D-FFEC-2B46-958D-E07D69E1A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33BAB7-0703-F749-A29D-F07CAAF19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3FFCAD-232D-6446-B084-5FB65EC89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5198A2-28FE-8346-9429-AEA1096B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5089B2-B8A1-9146-99DC-DF53D6C0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84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A5C0B4-AC59-BF4C-ADAE-5278E2F0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6B8E5D-F7E1-604D-BDBD-F82A0F780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392FBD-3E28-3148-81AF-34CB37A0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34DFF8-220F-464D-B532-A8623BD1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E4DA92-9943-704E-BCBB-C5E62525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8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EFF4C1-FE9E-CD47-82E4-068262FA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3B10E6-6A52-9D44-AF86-A114B06EF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5561936-0725-D548-A641-E00925CB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FB1D23-780F-1943-8E68-9AF8978A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CC448B-CAAA-E64C-BAC1-255AC415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19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6DA13F-9260-1341-9638-0190869E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065CF3-30AB-E641-ABE8-8A33FB3EA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C85A38E-9F13-F142-978F-0A2C9781D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C50DB87-6D59-9C44-A2FB-1C37AB64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20EF6B-5A9F-9F41-9C96-66E97F99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324A2D-3497-FB48-AB30-3B65AC1BD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3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2D49EE-2029-BF4D-B5C6-90107F744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27B0AA-BE07-1C4D-B2BE-33E552414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98FEE6D-CB9D-B740-A3C2-12A28ECEF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2139FBA-6469-C340-A80B-9B92267D8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3C3D96C-3627-6344-9F51-2A4BB2F7E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F86C14-98BC-074C-8C5C-73F3C385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1EF80C6-F16B-2642-B1E4-43AD0394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0B0F2B4-4207-1441-AE3D-2A2C62C4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88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627067-0C77-9C4C-B5E4-0A95F492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9022AB5-992F-A747-89D2-285C52A7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CB2BA94-B40E-E049-B854-A58072ED4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156A3B0-C597-AF4B-98D4-8BDC3342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73C831A-FC08-5A43-B5D8-DB57C498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6F68994-F9C6-B449-B88C-92288366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0F0C3EA-8DBA-5A4B-81A7-93F2E6FB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31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8B5D84-A202-F94E-BF62-65321F40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FAAE6C-FDC1-404E-8B4C-B1749328B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12A60F3-203C-BD48-B0E8-E958C394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A443CA-5689-3949-A731-7882A97E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E7478F-5897-F74B-8F68-3AD1A72C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AD950A-0FDD-D541-A151-82A88808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36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363E46-C513-F742-B9CF-17D7009B1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A062A51-90E5-684D-949B-5E42D2AB2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0575E39-0AF6-3940-A596-68AAC7D31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7FE0BB-FBF3-4440-B0CC-7B3704542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DD360B-A510-BC4E-BFA9-46F3B4FE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8330FD-AB63-2C43-84B0-FF923282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80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CCE9580-9702-934B-8D22-B28AD5D2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FEFA36-5132-AF43-BEFA-587D42C3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C62093-2D8B-9045-9630-1425C9BB3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E9E18-84A6-904B-B2A0-5482EB944789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B4AE8A-3616-D94F-BEA1-365CE72F3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02609BE-EC05-0942-867E-5DA31F6DA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ED7A-FAAC-D34E-976E-25D614340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70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%3A%2F%2Fzoom.us%2Fj%2F97459079825%3Fpwd%3DTDlvMVZNRlo0amJVck5MN3FOVXpxZz09&amp;sa=D&amp;source=calendar&amp;usd=2&amp;usg=AOvVaw3b6BGVu0RIAz1GvovrvRY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7A0587C-1356-B247-920F-61E7A1EB0B04}"/>
              </a:ext>
            </a:extLst>
          </p:cNvPr>
          <p:cNvSpPr/>
          <p:nvPr/>
        </p:nvSpPr>
        <p:spPr>
          <a:xfrm>
            <a:off x="3695173" y="3860115"/>
            <a:ext cx="5631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i="0" u="none" strike="noStrike" dirty="0">
                <a:effectLst/>
                <a:latin typeface="aktiv-grotesk"/>
              </a:rPr>
              <a:t>Su </a:t>
            </a:r>
            <a:r>
              <a:rPr lang="tr-TR" sz="1600" b="1" i="0" u="none" strike="noStrike" dirty="0" err="1">
                <a:effectLst/>
                <a:latin typeface="aktiv-grotesk"/>
              </a:rPr>
              <a:t>Ryon</a:t>
            </a:r>
            <a:r>
              <a:rPr lang="tr-TR" sz="1600" b="1" i="0" u="none" strike="noStrike" dirty="0">
                <a:effectLst/>
                <a:latin typeface="aktiv-grotesk"/>
              </a:rPr>
              <a:t> </a:t>
            </a:r>
            <a:r>
              <a:rPr lang="tr-TR" sz="1600" b="1" i="0" u="none" strike="noStrike" dirty="0" err="1">
                <a:effectLst/>
                <a:latin typeface="aktiv-grotesk"/>
              </a:rPr>
              <a:t>Shin</a:t>
            </a:r>
            <a:endParaRPr lang="tr-TR" sz="1600" b="0" i="0" u="none" strike="noStrike" dirty="0">
              <a:effectLst/>
              <a:latin typeface="aktiv-grotesk"/>
            </a:endParaRPr>
          </a:p>
          <a:p>
            <a:pPr algn="ctr"/>
            <a:r>
              <a:rPr lang="tr-TR" sz="1600" b="0" i="0" u="none" strike="noStrike" dirty="0" err="1">
                <a:effectLst/>
                <a:latin typeface="aktiv-grotesk"/>
              </a:rPr>
              <a:t>Ph.D</a:t>
            </a:r>
            <a:r>
              <a:rPr lang="tr-TR" sz="1600" b="0" i="0" u="none" strike="noStrike" dirty="0">
                <a:effectLst/>
                <a:latin typeface="aktiv-grotesk"/>
              </a:rPr>
              <a:t>., </a:t>
            </a:r>
            <a:r>
              <a:rPr lang="tr-TR" sz="1600" b="0" i="0" u="none" strike="noStrike" dirty="0" err="1">
                <a:effectLst/>
                <a:latin typeface="aktiv-grotesk"/>
              </a:rPr>
              <a:t>Assistant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Professor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and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Principal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Investigator</a:t>
            </a:r>
            <a:endParaRPr lang="tr-TR" sz="1600" b="0" i="0" u="none" strike="noStrike" dirty="0">
              <a:effectLst/>
              <a:latin typeface="aktiv-grotesk"/>
            </a:endParaRPr>
          </a:p>
          <a:p>
            <a:pPr algn="ctr"/>
            <a:r>
              <a:rPr lang="tr-TR" sz="1600" b="0" i="0" u="none" strike="noStrike" dirty="0" err="1">
                <a:effectLst/>
                <a:latin typeface="aktiv-grotesk"/>
              </a:rPr>
              <a:t>Brigham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and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Women's</a:t>
            </a:r>
            <a:r>
              <a:rPr lang="tr-TR" sz="1600" b="0" i="0" u="none" strike="noStrike" dirty="0">
                <a:effectLst/>
                <a:latin typeface="aktiv-grotesk"/>
              </a:rPr>
              <a:t> </a:t>
            </a:r>
            <a:r>
              <a:rPr lang="tr-TR" sz="1600" b="0" i="0" u="none" strike="noStrike" dirty="0" err="1">
                <a:effectLst/>
                <a:latin typeface="aktiv-grotesk"/>
              </a:rPr>
              <a:t>Hospital</a:t>
            </a:r>
            <a:endParaRPr lang="tr-TR" sz="1600" b="0" i="0" u="none" strike="noStrike" dirty="0">
              <a:effectLst/>
              <a:latin typeface="aktiv-grotesk"/>
            </a:endParaRPr>
          </a:p>
          <a:p>
            <a:pPr algn="ctr"/>
            <a:r>
              <a:rPr lang="tr-TR" sz="1600" b="0" i="0" u="none" strike="noStrike" dirty="0">
                <a:effectLst/>
                <a:latin typeface="aktiv-grotesk"/>
              </a:rPr>
              <a:t>Harvard </a:t>
            </a:r>
            <a:r>
              <a:rPr lang="tr-TR" sz="1600" b="0" i="0" u="none" strike="noStrike" dirty="0" err="1">
                <a:effectLst/>
                <a:latin typeface="aktiv-grotesk"/>
              </a:rPr>
              <a:t>Medical</a:t>
            </a:r>
            <a:r>
              <a:rPr lang="tr-TR" sz="1600" b="0" i="0" u="none" strike="noStrike" dirty="0">
                <a:effectLst/>
                <a:latin typeface="aktiv-grotesk"/>
              </a:rPr>
              <a:t> School, </a:t>
            </a:r>
            <a:r>
              <a:rPr lang="tr-TR" sz="1600" dirty="0">
                <a:latin typeface="aktiv-grotesk"/>
              </a:rPr>
              <a:t>Cambridge, Boston, USA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6CCEC171-3F89-EF4D-9680-8096CC15831C}"/>
              </a:ext>
            </a:extLst>
          </p:cNvPr>
          <p:cNvSpPr txBox="1"/>
          <p:nvPr/>
        </p:nvSpPr>
        <p:spPr>
          <a:xfrm>
            <a:off x="5352287" y="5047274"/>
            <a:ext cx="2868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16 Aralık 2020, Saat 20.00</a:t>
            </a:r>
          </a:p>
        </p:txBody>
      </p:sp>
      <p:pic>
        <p:nvPicPr>
          <p:cNvPr id="8" name="Resim 7" descr="kişi, iç mekan, kadın, kıyafet içeren bir resim&#10;&#10;Açıklama otomatik olarak oluşturuldu">
            <a:extLst>
              <a:ext uri="{FF2B5EF4-FFF2-40B4-BE49-F238E27FC236}">
                <a16:creationId xmlns:a16="http://schemas.microsoft.com/office/drawing/2014/main" id="{77DE7ABB-B630-244E-B5B3-49CDF0DA2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650" y="1825458"/>
            <a:ext cx="1620813" cy="1924716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2596EE88-3B05-B849-877F-32E046631E0B}"/>
              </a:ext>
            </a:extLst>
          </p:cNvPr>
          <p:cNvSpPr txBox="1"/>
          <p:nvPr/>
        </p:nvSpPr>
        <p:spPr>
          <a:xfrm>
            <a:off x="2668044" y="9576"/>
            <a:ext cx="79540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/>
              <a:t>Eskişehir Osmangazi </a:t>
            </a:r>
            <a:r>
              <a:rPr lang="tr-TR" sz="1600" dirty="0" err="1"/>
              <a:t>University</a:t>
            </a:r>
            <a:endParaRPr lang="tr-TR" sz="1600" dirty="0"/>
          </a:p>
          <a:p>
            <a:pPr algn="ctr"/>
            <a:r>
              <a:rPr lang="tr-TR" sz="1600" dirty="0" err="1"/>
              <a:t>Translational</a:t>
            </a:r>
            <a:r>
              <a:rPr lang="tr-TR" sz="1600" dirty="0"/>
              <a:t> </a:t>
            </a:r>
            <a:r>
              <a:rPr lang="tr-TR" sz="1600" dirty="0" err="1"/>
              <a:t>Medicine</a:t>
            </a:r>
            <a:r>
              <a:rPr lang="tr-TR" sz="1600" dirty="0"/>
              <a:t> </a:t>
            </a:r>
            <a:r>
              <a:rPr lang="tr-TR" sz="1600" dirty="0" err="1"/>
              <a:t>Researchs</a:t>
            </a:r>
            <a:endParaRPr lang="tr-TR" sz="1600" dirty="0"/>
          </a:p>
          <a:p>
            <a:pPr algn="ctr"/>
            <a:r>
              <a:rPr lang="tr-TR" sz="1600" dirty="0"/>
              <a:t>(ESOGÜ – TATUM)</a:t>
            </a:r>
          </a:p>
          <a:p>
            <a:pPr algn="ctr"/>
            <a:endParaRPr lang="tr-TR" sz="1600" dirty="0"/>
          </a:p>
          <a:p>
            <a:pPr algn="ctr"/>
            <a:r>
              <a:rPr lang="tr-TR" sz="1600" dirty="0" err="1"/>
              <a:t>Researcher</a:t>
            </a:r>
            <a:r>
              <a:rPr lang="tr-TR" sz="1600" dirty="0"/>
              <a:t> </a:t>
            </a:r>
            <a:r>
              <a:rPr lang="tr-TR" sz="1600" dirty="0" err="1"/>
              <a:t>Conferences</a:t>
            </a:r>
            <a:endParaRPr lang="tr-TR" sz="1600" dirty="0"/>
          </a:p>
          <a:p>
            <a:pPr algn="ctr"/>
            <a:r>
              <a:rPr lang="tr-TR" sz="1600" b="1" dirty="0" err="1"/>
              <a:t>Engineering</a:t>
            </a:r>
            <a:r>
              <a:rPr lang="tr-TR" sz="1600" b="1" dirty="0"/>
              <a:t> </a:t>
            </a:r>
            <a:r>
              <a:rPr lang="tr-TR" sz="1600" b="1" dirty="0" err="1"/>
              <a:t>Biomimetic</a:t>
            </a:r>
            <a:r>
              <a:rPr lang="tr-TR" sz="1600" b="1" dirty="0"/>
              <a:t> </a:t>
            </a:r>
            <a:r>
              <a:rPr lang="tr-TR" sz="1600" b="1" dirty="0" err="1"/>
              <a:t>Tissue</a:t>
            </a:r>
            <a:r>
              <a:rPr lang="tr-TR" sz="1600" b="1" dirty="0"/>
              <a:t> </a:t>
            </a:r>
            <a:r>
              <a:rPr lang="tr-TR" sz="1600" b="1" dirty="0" err="1"/>
              <a:t>Constructs</a:t>
            </a:r>
            <a:r>
              <a:rPr lang="tr-TR" sz="1600" b="1" dirty="0"/>
              <a:t> </a:t>
            </a:r>
            <a:r>
              <a:rPr lang="tr-TR" sz="1600" b="1" dirty="0" err="1"/>
              <a:t>for</a:t>
            </a:r>
            <a:r>
              <a:rPr lang="tr-TR" sz="1600" b="1" dirty="0"/>
              <a:t> </a:t>
            </a:r>
            <a:r>
              <a:rPr lang="tr-TR" sz="1600" b="1" dirty="0" err="1"/>
              <a:t>Regenerative</a:t>
            </a:r>
            <a:r>
              <a:rPr lang="tr-TR" sz="1600" b="1" dirty="0"/>
              <a:t> </a:t>
            </a:r>
            <a:r>
              <a:rPr lang="tr-TR" sz="1600" b="1" dirty="0" err="1"/>
              <a:t>Medicine</a:t>
            </a:r>
            <a:r>
              <a:rPr lang="tr-TR" sz="1600" b="1" dirty="0"/>
              <a:t> </a:t>
            </a:r>
            <a:r>
              <a:rPr lang="tr-TR" sz="1600" b="1" dirty="0" err="1"/>
              <a:t>and</a:t>
            </a:r>
            <a:r>
              <a:rPr lang="tr-TR" sz="1600" b="1" dirty="0"/>
              <a:t> </a:t>
            </a:r>
            <a:r>
              <a:rPr lang="tr-TR" sz="1600" b="1" dirty="0" err="1"/>
              <a:t>Organs</a:t>
            </a:r>
            <a:r>
              <a:rPr lang="tr-TR" sz="1600" b="1" dirty="0"/>
              <a:t>-on-a-</a:t>
            </a:r>
            <a:r>
              <a:rPr lang="tr-TR" sz="1600" b="1" dirty="0" err="1"/>
              <a:t>chip</a:t>
            </a:r>
            <a:r>
              <a:rPr lang="tr-TR" sz="1600" b="1" dirty="0"/>
              <a:t> Applications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5DDEDF63-E166-864A-8879-B02964A43C68}"/>
              </a:ext>
            </a:extLst>
          </p:cNvPr>
          <p:cNvSpPr txBox="1"/>
          <p:nvPr/>
        </p:nvSpPr>
        <p:spPr>
          <a:xfrm>
            <a:off x="2880987" y="5216551"/>
            <a:ext cx="839243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/>
              <a:t>Link:</a:t>
            </a:r>
          </a:p>
          <a:p>
            <a:r>
              <a:rPr lang="tr-TR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https://zoom.us/j/97459079825?pwd=TDlvMVZNRlo0amJVck5MN3FOVXpxZz09</a:t>
            </a:r>
            <a:endParaRPr lang="tr-TR" sz="1600" u="sng" dirty="0"/>
          </a:p>
          <a:p>
            <a:r>
              <a:rPr lang="tr-TR" sz="1600" dirty="0"/>
              <a:t>Meeting ID: 974 5907 9825</a:t>
            </a:r>
            <a:br>
              <a:rPr lang="tr-TR" sz="1600" dirty="0"/>
            </a:br>
            <a:r>
              <a:rPr lang="tr-TR" sz="1600" dirty="0" err="1"/>
              <a:t>Passcode</a:t>
            </a:r>
            <a:r>
              <a:rPr lang="tr-TR" sz="1600" dirty="0"/>
              <a:t>: 705465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7956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79</Words>
  <Application>Microsoft Macintosh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aktiv-grotesk</vt:lpstr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Muzaffer Metintaş</dc:creator>
  <cp:lastModifiedBy>Muzaffer Metintaş</cp:lastModifiedBy>
  <cp:revision>2</cp:revision>
  <dcterms:created xsi:type="dcterms:W3CDTF">2020-12-13T11:14:01Z</dcterms:created>
  <dcterms:modified xsi:type="dcterms:W3CDTF">2020-12-13T11:36:50Z</dcterms:modified>
</cp:coreProperties>
</file>